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277" r:id="rId3"/>
    <p:sldId id="278" r:id="rId4"/>
    <p:sldId id="282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5" r:id="rId19"/>
    <p:sldId id="293" r:id="rId20"/>
    <p:sldId id="296" r:id="rId21"/>
    <p:sldId id="294" r:id="rId22"/>
    <p:sldId id="297" r:id="rId23"/>
    <p:sldId id="298" r:id="rId24"/>
    <p:sldId id="299" r:id="rId25"/>
    <p:sldId id="30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885" autoAdjust="0"/>
  </p:normalViewPr>
  <p:slideViewPr>
    <p:cSldViewPr snapToGrid="0">
      <p:cViewPr>
        <p:scale>
          <a:sx n="53" d="100"/>
          <a:sy n="53" d="100"/>
        </p:scale>
        <p:origin x="1099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DC67D-B875-494C-A789-0B27AA4DED5E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413E-1054-4680-9ADE-03C02C3A6B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5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</a:t>
            </a:r>
          </a:p>
          <a:p>
            <a:r>
              <a:rPr lang="en-US" altLang="zh-TW" dirty="0"/>
              <a:t>A girl is standing in the kitchen, thinking about a dessert.</a:t>
            </a:r>
          </a:p>
          <a:p>
            <a:r>
              <a:rPr lang="en-US" altLang="zh-TW" dirty="0"/>
              <a:t>That dessert was a berry lemon tart. Raspberries and blueberries paired with crispy tart crust and lemon frosting.</a:t>
            </a:r>
          </a:p>
          <a:p>
            <a:r>
              <a:rPr lang="en-US" altLang="zh-TW" dirty="0"/>
              <a:t>The girl's appearance is chest-length straight black hair, flat bangs, and blue eyes. A high school girl wearing a white sailor uniform.</a:t>
            </a:r>
          </a:p>
          <a:p>
            <a:r>
              <a:rPr lang="en-US" altLang="zh-TW" dirty="0"/>
              <a:t>And please carefully draw the details of the anime-style berry lemon tart.</a:t>
            </a:r>
          </a:p>
          <a:p>
            <a:endParaRPr lang="en-US" altLang="zh-TW" dirty="0"/>
          </a:p>
          <a:p>
            <a:r>
              <a:rPr lang="zh-TW" altLang="en-US" dirty="0"/>
              <a:t>我第一次參加烘焙比賽時滿懷期待，希望能讓大家品嚐到我設計的甜點。</a:t>
            </a:r>
          </a:p>
          <a:p>
            <a:r>
              <a:rPr lang="zh-TW" altLang="en-US" dirty="0"/>
              <a:t>當時，我準備了一款名為“莓果檸檬塔”的甜點，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2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 A girl in a baking competition venue (a big kitchen) She accidentally knocked over the lemon juice on the table and looked very nervous.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我不小心打翻了檸檬汁，準備的檸檬也不夠多。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7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in the baking competition venue (a large kitchen). She was holding a bowl with white chocolate in it.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我瞬間感到手足無措，但也馬上冷靜下來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8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in the baking competition venue (a large kitchen). She was holding a bowl with white chocolate in it.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決定減少檸檬糖霜的用量，改用白巧克力來補救。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47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A girl is in a baking competition (the background is a big kitchen with many pastry chefs competing) Girl holding a single layer berry lemon tart (containing blueberries, raspberries and lemon frosting) with a sad expression. The girl's appearance is chest-length straight black hair, flat bangs, and blue eyes. A high school girl wearing a white sailor uniform.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當我最終完成這款甜點時，比賽的時間也結束了。我看著自己面前的作品，心裡五味雜陳。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92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A girl is in a baking competition (the background is a big kitchen with many pastry chefs competing) Girl holding a single layer berry lemon tart (containing blueberries, raspberries and lemon frosting) with a sad expression. The girl's appearance is chest-length straight black hair, flat bangs, and blue eyes. A high school girl wearing a white sailor uniform.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這不是我原本想像中的“莓果檸檬塔”，少了一點檸檬的清新，多了一些白巧克力的甜膩。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616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In the baking competition (the background is a large kitchen with many pastry chefs competing), There are three middle-aged judges at the front eating the contestants' desserts and discussing the scores.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接著，評審們逐一走到參賽者的桌前品嚐作品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96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In the baking competition (the background is a large kitchen with many pastry chefs competing), There are three middle-aged judges at the front eating the contestants' desserts and discussing the scores.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我緊張地等待比賽的結果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350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was at the baking competition venue (the background was a large kitchen with many pastry chefs competing), looking very lost and sad.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我緊張地等待比賽的結果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676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In the baking competition (the background is a large kitchen with many pastry chefs competing), A host announces the top three winners from the front.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最終，主持人宣布了前三名的得獎者。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001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was at the baking competition venue (the background was a large kitchen with many pastry chefs competing), looking very lost and sad.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當沒有聽到我的名字出現在前三名時，心裡不免感到失落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17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Generate a scene in Japanese anime style. A girl is in a baking competition (the background is a big kitchen with many pastry chefs competing) Girl holding a single layer berry lemon tart (containing blueberries, raspberries and lemon frosting) with a sad expression. The girl's appearance is chest-length straight black hair, flat bangs, and blue eyes. A high school girl wearing a white sailor uniform.</a:t>
            </a:r>
          </a:p>
          <a:p>
            <a:endParaRPr lang="en-US" altLang="zh-TW" dirty="0"/>
          </a:p>
          <a:p>
            <a:r>
              <a:rPr lang="zh-TW" altLang="en-US" dirty="0"/>
              <a:t>覆盆子和藍莓搭配酥脆的塔皮和檸檬糖霜，整個甜點應該要讓人有一種清爽又幸福的感覺。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794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was at the baking competition venue (the background was a large kitchen with many pastry chefs competing), looking very lost and sad.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我以為自己的努力沒有得到回報。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11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at a baking competition venue (with a large kitchen in the background). The girl's appearance is chest-length straight black hair, flat bangs, and blue eyes. Wearing a white sailor suit. A teacher is talking to her.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然而比賽後，有一個評審老師找到我，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863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at a baking competition venue (with a large kitchen in the background). The girl's appearance is chest-length straight black hair, flat bangs, and blue eyes. Wearing a white sailor suit. A female teacher with short brown hair was talking to her, putting a hand on the girl's shoulder to encourage her.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告訴我她看到了我的潛力，並鼓勵我繼續努力。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01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at a baking competition venue (with a large kitchen in the background). Expression is clear and confident.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那一刻，我明白了，失敗並不可怕。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烘焙對我來說不再只是一場比賽，它成為了我表達創意和熱情的方式。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539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makes dessert in the kitchen. Expression is clear and confident.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儘管那次比賽我沒能獲勝，但我知道，這只是我的烘焙之路的開始，我會繼續走下去，用甜點創造更多美好的故事。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7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 A girl is in the baking competition venue (a large kitchen), carrying simple tools and looking uneasy. The girl's appearance is chest-length straight black hair, flat bangs, and blue eyes. A high school girl wearing a white sailor uniform.</a:t>
            </a:r>
          </a:p>
          <a:p>
            <a:endParaRPr lang="en-US" altLang="zh-TW" dirty="0"/>
          </a:p>
          <a:p>
            <a:r>
              <a:rPr lang="zh-TW" altLang="en-US" dirty="0"/>
              <a:t>比賽當天，我早早到達現場。</a:t>
            </a:r>
          </a:p>
          <a:p>
            <a:r>
              <a:rPr lang="zh-TW" altLang="en-US" dirty="0"/>
              <a:t>當我走進比賽區域，看到四周的參賽者時，心裡不禁打起鼓來。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8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</a:t>
            </a:r>
          </a:p>
          <a:p>
            <a:r>
              <a:rPr lang="en-US" altLang="zh-TW" dirty="0"/>
              <a:t>In a baking competition scene (a large kitchen), there are many pastry chefs wearing chef robes and carrying very professional baking equipment.</a:t>
            </a:r>
          </a:p>
          <a:p>
            <a:r>
              <a:rPr lang="en-US" altLang="zh-TW" dirty="0"/>
              <a:t>Please close up one of the pastry chefs and his baking equipment.</a:t>
            </a:r>
          </a:p>
          <a:p>
            <a:endParaRPr lang="en-US" altLang="zh-TW" dirty="0"/>
          </a:p>
          <a:p>
            <a:r>
              <a:rPr lang="zh-TW" altLang="en-US" dirty="0"/>
              <a:t>其他參賽者看起來經驗豐富，裝備精良，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91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甚至還有專業級的烘焙工具。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7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 A girl is in the baking competition venue (a large kitchen), carrying simple tools and looking uneasy. The girl's appearance is chest-length straight black hair, flat bangs, and blue eyes. A high school girl wearing a white sailor uniform.</a:t>
            </a:r>
          </a:p>
          <a:p>
            <a:endParaRPr lang="en-US" altLang="zh-TW" dirty="0"/>
          </a:p>
          <a:p>
            <a:r>
              <a:rPr lang="zh-TW" altLang="en-US" dirty="0"/>
              <a:t>而我只是帶著家裡的工具和準備的食材，內心有些不安。</a:t>
            </a:r>
          </a:p>
          <a:p>
            <a:r>
              <a:rPr lang="zh-TW" altLang="en-US" dirty="0"/>
              <a:t>但我告訴自己，我來這裡是為了挑戰自己。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2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is baking the crust of a tart in the baking competition venue (a large kitchen). There is a pie plate on the table, and the girl is spreading the tart crust on the pie plate with her hands in her hands.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隨著比賽開始的鈴聲響起，我開始忙碌地製作甜點。</a:t>
            </a:r>
          </a:p>
          <a:p>
            <a:r>
              <a:rPr lang="zh-TW" altLang="en-US" dirty="0"/>
              <a:t>首先製作塔皮時 一切都很順利，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34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Build a Japanese anime style scene. A girl is baking a tower in the baking competition venue (a large kitchen). The girl is spreading blueberries and raspberries on the pie (the pie is a single layer).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隨著比賽開始的鈴聲響起，我開始忙碌地製作甜點。</a:t>
            </a:r>
          </a:p>
          <a:p>
            <a:r>
              <a:rPr lang="zh-TW" altLang="en-US" dirty="0"/>
              <a:t>首先製作塔皮時 一切都很順利，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07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Build a Japanese anime style scene. A girl squeezes lemon juice in the baking competition venue (a large kitchen). The girl's appearance is chest-length straight black hair, flat bangs, and blue eyes. Wearing a white sailor suit.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首先製作塔皮時 一切都很順利，</a:t>
            </a:r>
          </a:p>
          <a:p>
            <a:r>
              <a:rPr lang="zh-TW" altLang="en-US" dirty="0"/>
              <a:t>然而，當我進行到檸檬糖霜這一步時，一個意外發生了。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35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1021E-0496-76CE-E6ED-CB84BD63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5E71C6-236B-B960-C67D-8C08E39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1BA5F4-77F0-9568-0B81-3BBA8A8B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8F28F0-809A-4CCB-C882-F91CC0FE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34B187-DE98-0B95-E302-AA87AD9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30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2A8AB-3785-B36F-A730-4762528B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EA9FF6-035A-0862-E3A9-B0448DF58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465545-BC35-D429-262B-40A2EF7F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1E46A-685A-043C-9E1F-A6D49124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12A62C-3AA6-D077-8D31-67FE62BA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22537A-7005-79D9-0D79-68B42DF3F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B7589B-A09E-844E-8448-921B77BE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4BEE79-E9A1-49C5-F4F9-4282D3F0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557CFB-D6D1-44EB-74C3-30DDC72F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B3134-0B3B-64CD-0F31-BBBD96B4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80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3D115-9805-5A7E-FD86-B18474FD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78B57B-3F19-4711-5162-36613F3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F8316C-1C28-5926-B959-2E2EEA65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F5A08-C60D-E923-35D7-49A981F3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89FDB-A625-71FD-1146-B0D013A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6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6E4A3-BABD-6E12-DB28-6312FB65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3CEE1-B90E-F64C-955D-E0742A4C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22104C-F3E1-4742-1DE1-5E05FF5F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3FC1A6-4B5E-4F1E-8942-2E222E11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5ADACC-7AF7-7B9C-B048-C2EA5998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7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73596-B0DB-AF34-CB68-1C99679E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0CD19-5326-84C9-7775-858A78C7E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78CA4C-1C6C-B3B4-060F-AB0C4D468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F0AEAA-489C-7A6B-3560-36A1293F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E19532-462C-035F-DBF9-8B35D15F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C083E1-B17C-41EB-5586-2682860F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9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A3204-90CC-2A84-DC45-7B3EAAE6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516ACF-C364-1B2E-3A7D-1530BFA8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FDA18-6C9E-5F9A-4E85-28596B3F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C8F552-249F-893A-DCE8-20DECD8F1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3270101-B9BD-2BFF-AA71-0F97C05D2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A35D0F-C2F6-751B-E9C1-89188C4C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3896F-3D40-5CA0-F30D-51350451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21F479-FA77-5E8C-4BA8-45F718D6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1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3586D-2F9F-C731-B869-2E0E737A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184F17-1307-1BFA-CBEF-AE5BEFA5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04785D-F7B4-F3A6-63A0-798E5BEB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F536BA-8730-647C-3451-F09EA69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87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551402-7F9B-203C-90EF-65EFFA17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92CF5C-678F-7C43-8053-DCF50CE6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B1E59-11C4-915B-279C-20F1FF89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C6689-8FE0-787F-8DE3-F4A4C267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DB678-DC98-40E2-4173-CA66C138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A91817-5347-5C3D-C67B-B83EA98FB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5B0BD-575A-11BD-3504-CD8D90A8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E5021A-39CF-759B-4F40-FA50CE4E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2A8DBC-458F-D186-5DE6-1B3D4920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47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5209F-B9B9-B7E4-E8D7-A7E90AB9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D69E3D-8918-83F3-C055-3AB7ED080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2ADD9D-EC9B-7F7B-86A9-49D78B596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14BDD9-CB0E-E3B8-9CDA-71369537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A7666E-FC56-33F5-4F9F-0A8E3CB7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9438F4-0ED8-8074-4A84-E375C553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7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8164B4A-2E51-C06E-EE36-FC685BC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DB9FD8-E419-380A-BA53-ED696D12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7E7F4F-C7E2-7F7A-F96E-A6065AEC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02C7C-A34F-48D1-9321-C49279C28F5B}" type="datetimeFigureOut">
              <a:rPr lang="zh-TW" altLang="en-US" smtClean="0"/>
              <a:t>2024/9/6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1D788D-8328-933D-3CE2-22FDA779A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E27419-C382-3621-1D99-CFAE4D28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123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A8E42-E9D2-FD38-B675-E3316725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335782"/>
            <a:ext cx="5732206" cy="3093218"/>
          </a:xfrm>
        </p:spPr>
        <p:txBody>
          <a:bodyPr/>
          <a:lstStyle/>
          <a:p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VTube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Studio)</a:t>
            </a:r>
            <a:endPara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30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2">
            <a:extLst>
              <a:ext uri="{FF2B5EF4-FFF2-40B4-BE49-F238E27FC236}">
                <a16:creationId xmlns:a16="http://schemas.microsoft.com/office/drawing/2014/main" id="{9AC0CC05-F33B-6192-6A53-FFB254D4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4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2">
            <a:extLst>
              <a:ext uri="{FF2B5EF4-FFF2-40B4-BE49-F238E27FC236}">
                <a16:creationId xmlns:a16="http://schemas.microsoft.com/office/drawing/2014/main" id="{9AC0CC05-F33B-6192-6A53-FFB254D4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72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2">
            <a:extLst>
              <a:ext uri="{FF2B5EF4-FFF2-40B4-BE49-F238E27FC236}">
                <a16:creationId xmlns:a16="http://schemas.microsoft.com/office/drawing/2014/main" id="{9AC0CC05-F33B-6192-6A53-FFB254D4B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0"/>
          <a:stretch/>
        </p:blipFill>
        <p:spPr>
          <a:xfrm>
            <a:off x="0" y="0"/>
            <a:ext cx="6858000" cy="3566160"/>
          </a:xfrm>
          <a:prstGeom prst="rect">
            <a:avLst/>
          </a:prstGeom>
        </p:spPr>
      </p:pic>
      <p:pic>
        <p:nvPicPr>
          <p:cNvPr id="5" name="!!p3" descr="一張含有 日本動畫, 卡通, 洋娃娃, 姬髮式 的圖片&#10;&#10;自動產生的描述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334"/>
          <a:stretch/>
        </p:blipFill>
        <p:spPr>
          <a:xfrm>
            <a:off x="0" y="2697480"/>
            <a:ext cx="6858000" cy="4160520"/>
          </a:xfrm>
          <a:prstGeom prst="flowChartManualInput">
            <a:avLst/>
          </a:prstGeom>
        </p:spPr>
      </p:pic>
    </p:spTree>
    <p:extLst>
      <p:ext uri="{BB962C8B-B14F-4D97-AF65-F5344CB8AC3E}">
        <p14:creationId xmlns:p14="http://schemas.microsoft.com/office/powerpoint/2010/main" val="2936837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3" descr="一張含有 日本動畫, 卡通, 洋娃娃, 姬髮式 的圖片&#10;&#10;自動產生的描述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9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3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4" name="!!p4" descr="一張含有 水果, 食物, 甜味, 甜點 的圖片&#10;&#10;自動產生的描述">
            <a:extLst>
              <a:ext uri="{FF2B5EF4-FFF2-40B4-BE49-F238E27FC236}">
                <a16:creationId xmlns:a16="http://schemas.microsoft.com/office/drawing/2014/main" id="{AF30F5D0-508A-68FA-4316-5F2CB5433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65" y="4272772"/>
            <a:ext cx="2585228" cy="25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p3">
            <a:extLst>
              <a:ext uri="{FF2B5EF4-FFF2-40B4-BE49-F238E27FC236}">
                <a16:creationId xmlns:a16="http://schemas.microsoft.com/office/drawing/2014/main" id="{FAD0241D-FEE8-FCAC-BCBC-63EE344A0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8" name="圖片 17" descr="一張含有 創造力 的圖片&#10;&#10;描述是以低可信度自動產生">
            <a:extLst>
              <a:ext uri="{FF2B5EF4-FFF2-40B4-BE49-F238E27FC236}">
                <a16:creationId xmlns:a16="http://schemas.microsoft.com/office/drawing/2014/main" id="{2619AC8F-81AF-5E05-B762-C2C027631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46"/>
          <a:stretch/>
        </p:blipFill>
        <p:spPr>
          <a:xfrm>
            <a:off x="2732829" y="278780"/>
            <a:ext cx="4125171" cy="5872622"/>
          </a:xfrm>
          <a:prstGeom prst="rect">
            <a:avLst/>
          </a:prstGeom>
        </p:spPr>
      </p:pic>
      <p:pic>
        <p:nvPicPr>
          <p:cNvPr id="9" name="!!p4" descr="一張含有 水果, 食物, 甜味, 甜點 的圖片&#10;&#10;自動產生的描述">
            <a:extLst>
              <a:ext uri="{FF2B5EF4-FFF2-40B4-BE49-F238E27FC236}">
                <a16:creationId xmlns:a16="http://schemas.microsoft.com/office/drawing/2014/main" id="{0351E0D0-4A67-1ADF-58FC-7D620F39A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3429000"/>
            <a:ext cx="3611880" cy="3611880"/>
          </a:xfrm>
          <a:prstGeom prst="rect">
            <a:avLst/>
          </a:prstGeom>
        </p:spPr>
      </p:pic>
      <p:pic>
        <p:nvPicPr>
          <p:cNvPr id="10" name="!!莓果塔" descr="一張含有 甜味, 甜點, 水果, 食物 的圖片&#10;&#10;自動產生的描述">
            <a:extLst>
              <a:ext uri="{FF2B5EF4-FFF2-40B4-BE49-F238E27FC236}">
                <a16:creationId xmlns:a16="http://schemas.microsoft.com/office/drawing/2014/main" id="{82902A2F-1F39-7B70-B3D2-C6A85F0E3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403">
            <a:off x="3712345" y="403300"/>
            <a:ext cx="2834640" cy="2834640"/>
          </a:xfrm>
          <a:prstGeom prst="rect">
            <a:avLst/>
          </a:prstGeom>
        </p:spPr>
      </p:pic>
      <p:pic>
        <p:nvPicPr>
          <p:cNvPr id="11" name="圖片 10" descr="一張含有 黑暗, space, 圓形, 天體 的圖片&#10;&#10;自動產生的描述">
            <a:extLst>
              <a:ext uri="{FF2B5EF4-FFF2-40B4-BE49-F238E27FC236}">
                <a16:creationId xmlns:a16="http://schemas.microsoft.com/office/drawing/2014/main" id="{B8351FB8-2CE1-7AC8-0EDB-661744C6A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8633">
            <a:off x="3849676" y="1081474"/>
            <a:ext cx="1472322" cy="1472322"/>
          </a:xfrm>
          <a:prstGeom prst="rect">
            <a:avLst/>
          </a:prstGeom>
        </p:spPr>
      </p:pic>
      <p:pic>
        <p:nvPicPr>
          <p:cNvPr id="12" name="圖片 11" descr="一張含有 黑暗, space, 圓形, 天體 的圖片&#10;&#10;自動產生的描述">
            <a:extLst>
              <a:ext uri="{FF2B5EF4-FFF2-40B4-BE49-F238E27FC236}">
                <a16:creationId xmlns:a16="http://schemas.microsoft.com/office/drawing/2014/main" id="{0F799C74-0B9B-A9E5-8B57-808CB7439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9486">
            <a:off x="4357385" y="121436"/>
            <a:ext cx="1472322" cy="1472322"/>
          </a:xfrm>
          <a:prstGeom prst="rect">
            <a:avLst/>
          </a:prstGeom>
        </p:spPr>
      </p:pic>
      <p:pic>
        <p:nvPicPr>
          <p:cNvPr id="13" name="圖片 12" descr="一張含有 黑暗, space, 圓形, 天體 的圖片&#10;&#10;自動產生的描述">
            <a:extLst>
              <a:ext uri="{FF2B5EF4-FFF2-40B4-BE49-F238E27FC236}">
                <a16:creationId xmlns:a16="http://schemas.microsoft.com/office/drawing/2014/main" id="{B3F53434-6CB9-C4DC-8285-C8195EFE6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9390">
            <a:off x="5160265" y="1303857"/>
            <a:ext cx="1472322" cy="1472322"/>
          </a:xfrm>
          <a:prstGeom prst="rect">
            <a:avLst/>
          </a:prstGeom>
        </p:spPr>
      </p:pic>
      <p:pic>
        <p:nvPicPr>
          <p:cNvPr id="15" name="圖片 14" descr="一張含有 寫生, 藝術, 設計, 黑與白 的圖片&#10;&#10;自動產生的描述">
            <a:extLst>
              <a:ext uri="{FF2B5EF4-FFF2-40B4-BE49-F238E27FC236}">
                <a16:creationId xmlns:a16="http://schemas.microsoft.com/office/drawing/2014/main" id="{20E5E2F0-EFD4-9E93-1D0D-D7990EF0ED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7044">
            <a:off x="930843" y="4043541"/>
            <a:ext cx="1136848" cy="1136848"/>
          </a:xfrm>
          <a:prstGeom prst="rect">
            <a:avLst/>
          </a:prstGeom>
        </p:spPr>
      </p:pic>
      <p:pic>
        <p:nvPicPr>
          <p:cNvPr id="16" name="圖片 15" descr="一張含有 寫生, 藝術, 設計, 黑與白 的圖片&#10;&#10;自動產生的描述">
            <a:extLst>
              <a:ext uri="{FF2B5EF4-FFF2-40B4-BE49-F238E27FC236}">
                <a16:creationId xmlns:a16="http://schemas.microsoft.com/office/drawing/2014/main" id="{9023806A-C1BE-7A8A-B61F-AE57D5728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6040" flipH="1">
            <a:off x="3198433" y="3947174"/>
            <a:ext cx="1136848" cy="11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24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3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5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3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9" t="4780" r="11606" b="33953"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B9018F37-88C0-9EE7-D289-4FA3B2EEED7A}"/>
              </a:ext>
            </a:extLst>
          </p:cNvPr>
          <p:cNvGrpSpPr/>
          <p:nvPr/>
        </p:nvGrpSpPr>
        <p:grpSpPr>
          <a:xfrm>
            <a:off x="0" y="2"/>
            <a:ext cx="6858000" cy="6857998"/>
            <a:chOff x="0" y="0"/>
            <a:chExt cx="6858000" cy="6857998"/>
          </a:xfrm>
        </p:grpSpPr>
        <p:pic>
          <p:nvPicPr>
            <p:cNvPr id="2" name="p1">
              <a:extLst>
                <a:ext uri="{FF2B5EF4-FFF2-40B4-BE49-F238E27FC236}">
                  <a16:creationId xmlns:a16="http://schemas.microsoft.com/office/drawing/2014/main" id="{85203156-9F8A-D070-1F94-F8045BB3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4" t="35118" b="46006"/>
            <a:stretch/>
          </p:blipFill>
          <p:spPr>
            <a:xfrm>
              <a:off x="0" y="4460487"/>
              <a:ext cx="6858000" cy="2397511"/>
            </a:xfrm>
            <a:prstGeom prst="flowChartManualInput">
              <a:avLst/>
            </a:prstGeom>
          </p:spPr>
        </p:pic>
        <p:pic>
          <p:nvPicPr>
            <p:cNvPr id="9" name="p1" descr="一張含有 卡通, 動畫卡通, 動畫, 虛構小說 的圖片&#10;&#10;自動產生的描述">
              <a:extLst>
                <a:ext uri="{FF2B5EF4-FFF2-40B4-BE49-F238E27FC236}">
                  <a16:creationId xmlns:a16="http://schemas.microsoft.com/office/drawing/2014/main" id="{61E493AB-E662-0F65-F446-053E8894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2" r="62336" b="11501"/>
            <a:stretch/>
          </p:blipFill>
          <p:spPr>
            <a:xfrm>
              <a:off x="0" y="0"/>
              <a:ext cx="6858000" cy="2492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25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!!p3" descr="Japanese anime style scene of a girl with chest-length straight black hair, flat bangs, and blue eyes, wearing a white sailor suit, in a large kitchen baking competition venue looking very lost and sad">
            <a:extLst>
              <a:ext uri="{FF2B5EF4-FFF2-40B4-BE49-F238E27FC236}">
                <a16:creationId xmlns:a16="http://schemas.microsoft.com/office/drawing/2014/main" id="{C50719B7-4003-C010-1A6B-2F017380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01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3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25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D17D1A4-7ADF-574A-E20E-68056357582C}"/>
              </a:ext>
            </a:extLst>
          </p:cNvPr>
          <p:cNvGrpSpPr/>
          <p:nvPr/>
        </p:nvGrpSpPr>
        <p:grpSpPr>
          <a:xfrm>
            <a:off x="-502920" y="0"/>
            <a:ext cx="7360920" cy="6858000"/>
            <a:chOff x="-502920" y="0"/>
            <a:chExt cx="7360920" cy="6858000"/>
          </a:xfrm>
        </p:grpSpPr>
        <p:pic>
          <p:nvPicPr>
            <p:cNvPr id="1026" name="!!p1" descr="Japanese anime style scene with a girl standing in the kitchen, thinking about a berry lemon tart dessert. The girl has chest-length straight black hair, flat bangs, blue eyes, and is wearing a white sailor uniform. The berry lemon tart has raspberries and blueberries, a crispy crust, and lemon frosting. Please draw the tart in detail with an anime style.">
              <a:extLst>
                <a:ext uri="{FF2B5EF4-FFF2-40B4-BE49-F238E27FC236}">
                  <a16:creationId xmlns:a16="http://schemas.microsoft.com/office/drawing/2014/main" id="{A080D66B-4BE9-8079-1EFA-CD201374C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0" descr="一張含有 甜味, 甜點, 水果, 食物 的圖片&#10;&#10;自動產生的描述">
              <a:extLst>
                <a:ext uri="{FF2B5EF4-FFF2-40B4-BE49-F238E27FC236}">
                  <a16:creationId xmlns:a16="http://schemas.microsoft.com/office/drawing/2014/main" id="{DC21BFF8-93FC-436C-D976-BF1FCD3B8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2920" y="365760"/>
              <a:ext cx="3291840" cy="3291840"/>
            </a:xfrm>
            <a:prstGeom prst="rect">
              <a:avLst/>
            </a:prstGeom>
          </p:spPr>
        </p:pic>
      </p:grpSp>
      <p:pic>
        <p:nvPicPr>
          <p:cNvPr id="14" name="!!莓果塔" descr="一張含有 甜味, 甜點, 水果, 食物 的圖片&#10;&#10;自動產生的描述">
            <a:extLst>
              <a:ext uri="{FF2B5EF4-FFF2-40B4-BE49-F238E27FC236}">
                <a16:creationId xmlns:a16="http://schemas.microsoft.com/office/drawing/2014/main" id="{C4E3F85D-897A-2ACE-1013-D170C6CF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920" y="365760"/>
            <a:ext cx="329184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 b="43016"/>
          <a:stretch/>
        </p:blipFill>
        <p:spPr>
          <a:xfrm>
            <a:off x="0" y="3429000"/>
            <a:ext cx="6858000" cy="3429000"/>
          </a:xfrm>
          <a:prstGeom prst="rect">
            <a:avLst/>
          </a:prstGeom>
        </p:spPr>
      </p:pic>
      <p:pic>
        <p:nvPicPr>
          <p:cNvPr id="2" name="!!p3">
            <a:extLst>
              <a:ext uri="{FF2B5EF4-FFF2-40B4-BE49-F238E27FC236}">
                <a16:creationId xmlns:a16="http://schemas.microsoft.com/office/drawing/2014/main" id="{AD035A7D-ADF7-293E-8CC1-B04184AA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5" b="5555"/>
          <a:stretch/>
        </p:blipFill>
        <p:spPr>
          <a:xfrm>
            <a:off x="0" y="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50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9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7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79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5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p4">
            <a:extLst>
              <a:ext uri="{FF2B5EF4-FFF2-40B4-BE49-F238E27FC236}">
                <a16:creationId xmlns:a16="http://schemas.microsoft.com/office/drawing/2014/main" id="{D8E0167C-D6B2-2ADE-B51D-CBD8C8B9A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0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BE503E58-A9BB-908F-F4EB-C2542A661429}"/>
              </a:ext>
            </a:extLst>
          </p:cNvPr>
          <p:cNvGrpSpPr/>
          <p:nvPr/>
        </p:nvGrpSpPr>
        <p:grpSpPr>
          <a:xfrm>
            <a:off x="-502920" y="0"/>
            <a:ext cx="7360920" cy="6858000"/>
            <a:chOff x="-502920" y="0"/>
            <a:chExt cx="7360920" cy="6858000"/>
          </a:xfrm>
        </p:grpSpPr>
        <p:pic>
          <p:nvPicPr>
            <p:cNvPr id="13" name="!!p1" descr="Japanese anime style scene with a girl standing in the kitchen, thinking about a berry lemon tart dessert. The girl has chest-length straight black hair, flat bangs, blue eyes, and is wearing a white sailor uniform. The berry lemon tart has raspberries and blueberries, a crispy crust, and lemon frosting. Please draw the tart in detail with an anime style.">
              <a:extLst>
                <a:ext uri="{FF2B5EF4-FFF2-40B4-BE49-F238E27FC236}">
                  <a16:creationId xmlns:a16="http://schemas.microsoft.com/office/drawing/2014/main" id="{270E99A1-A852-A4E1-62F3-DC663305F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2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0" descr="一張含有 甜味, 甜點, 水果, 食物 的圖片&#10;&#10;自動產生的描述">
              <a:extLst>
                <a:ext uri="{FF2B5EF4-FFF2-40B4-BE49-F238E27FC236}">
                  <a16:creationId xmlns:a16="http://schemas.microsoft.com/office/drawing/2014/main" id="{F041E045-A174-DB9C-7AF9-E04EA1C90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4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2920" y="365760"/>
              <a:ext cx="3291840" cy="3291840"/>
            </a:xfrm>
            <a:prstGeom prst="rect">
              <a:avLst/>
            </a:prstGeom>
          </p:spPr>
        </p:pic>
      </p:grpSp>
      <p:pic>
        <p:nvPicPr>
          <p:cNvPr id="8" name="!!莓果塔" descr="一張含有 甜味, 甜點, 水果, 食物 的圖片&#10;&#10;自動產生的描述">
            <a:extLst>
              <a:ext uri="{FF2B5EF4-FFF2-40B4-BE49-F238E27FC236}">
                <a16:creationId xmlns:a16="http://schemas.microsoft.com/office/drawing/2014/main" id="{ABC6D029-F155-9464-5EC8-6F425CB81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0" y="485160"/>
            <a:ext cx="5887680" cy="5887680"/>
          </a:xfrm>
          <a:prstGeom prst="rect">
            <a:avLst/>
          </a:prstGeom>
        </p:spPr>
      </p:pic>
      <p:pic>
        <p:nvPicPr>
          <p:cNvPr id="5" name="圖片 4" descr="一張含有 黑暗, space, 圓形, 天體 的圖片&#10;&#10;自動產生的描述">
            <a:extLst>
              <a:ext uri="{FF2B5EF4-FFF2-40B4-BE49-F238E27FC236}">
                <a16:creationId xmlns:a16="http://schemas.microsoft.com/office/drawing/2014/main" id="{8D5ACE62-08F7-65BF-B701-BEFCB6E700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4247">
            <a:off x="336543" y="46750"/>
            <a:ext cx="3396655" cy="3396655"/>
          </a:xfrm>
          <a:prstGeom prst="rect">
            <a:avLst/>
          </a:prstGeom>
        </p:spPr>
      </p:pic>
      <p:pic>
        <p:nvPicPr>
          <p:cNvPr id="10" name="圖片 9" descr="一張含有 黑暗, space, 圓形, 天體 的圖片&#10;&#10;自動產生的描述">
            <a:extLst>
              <a:ext uri="{FF2B5EF4-FFF2-40B4-BE49-F238E27FC236}">
                <a16:creationId xmlns:a16="http://schemas.microsoft.com/office/drawing/2014/main" id="{C010131B-FD2C-62B7-A243-56B557854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6013">
            <a:off x="3341252" y="2603211"/>
            <a:ext cx="3396655" cy="339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1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!!p1">
            <a:extLst>
              <a:ext uri="{FF2B5EF4-FFF2-40B4-BE49-F238E27FC236}">
                <a16:creationId xmlns:a16="http://schemas.microsoft.com/office/drawing/2014/main" id="{61EDAA2A-6E28-6D48-2A3B-68B4AE68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52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!!p1" descr="Japanese anime style scene in a large kitchen baking competition with a close-up of one pastry chef and his professional baking equipment.">
            <a:extLst>
              <a:ext uri="{FF2B5EF4-FFF2-40B4-BE49-F238E27FC236}">
                <a16:creationId xmlns:a16="http://schemas.microsoft.com/office/drawing/2014/main" id="{2731657F-D652-EE0B-C447-A7DEEDD36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6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參賽選手2" descr="Japanese anime style scene in a large kitchen baking competition with many pastry chefs in chef robes and professional baking equipment, close up on one pastry chef.">
            <a:extLst>
              <a:ext uri="{FF2B5EF4-FFF2-40B4-BE49-F238E27FC236}">
                <a16:creationId xmlns:a16="http://schemas.microsoft.com/office/drawing/2014/main" id="{42E57020-DEE5-48C5-F3D6-B1589BDA2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6"/>
          <a:stretch/>
        </p:blipFill>
        <p:spPr bwMode="auto">
          <a:xfrm>
            <a:off x="0" y="0"/>
            <a:ext cx="6858000" cy="41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!!p1" descr="Japanese anime style scene in a large kitchen baking competition with a close-up of one pastry chef and his professional baking equipment.">
            <a:extLst>
              <a:ext uri="{FF2B5EF4-FFF2-40B4-BE49-F238E27FC236}">
                <a16:creationId xmlns:a16="http://schemas.microsoft.com/office/drawing/2014/main" id="{2731657F-D652-EE0B-C447-A7DEEDD36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0" y="3429000"/>
            <a:ext cx="6858000" cy="3429000"/>
          </a:xfrm>
          <a:prstGeom prst="flowChartManualInpu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8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!!p1" descr="Japanese anime style scene in a baking competition venue with a large kitchen. A girl is carrying simple tools and looking uneasy. She has chest-length straight black hair, flat bangs, blue eyes, and is wearing a white sailor uniform.">
            <a:extLst>
              <a:ext uri="{FF2B5EF4-FFF2-40B4-BE49-F238E27FC236}">
                <a16:creationId xmlns:a16="http://schemas.microsoft.com/office/drawing/2014/main" id="{61EDAA2A-6E28-6D48-2A3B-68B4AE68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29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p1">
            <a:extLst>
              <a:ext uri="{FF2B5EF4-FFF2-40B4-BE49-F238E27FC236}">
                <a16:creationId xmlns:a16="http://schemas.microsoft.com/office/drawing/2014/main" id="{776273CD-BA62-CF21-6364-D3850DF5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36" y="0"/>
            <a:ext cx="68153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34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p2">
            <a:extLst>
              <a:ext uri="{FF2B5EF4-FFF2-40B4-BE49-F238E27FC236}">
                <a16:creationId xmlns:a16="http://schemas.microsoft.com/office/drawing/2014/main" id="{5F323E38-77E6-F42A-D2B8-95951C8B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/>
        </p:blipFill>
        <p:spPr>
          <a:xfrm>
            <a:off x="0" y="3429000"/>
            <a:ext cx="6858000" cy="3429000"/>
          </a:xfrm>
          <a:prstGeom prst="rect">
            <a:avLst/>
          </a:prstGeom>
        </p:spPr>
      </p:pic>
      <p:pic>
        <p:nvPicPr>
          <p:cNvPr id="5122" name="!!p1">
            <a:extLst>
              <a:ext uri="{FF2B5EF4-FFF2-40B4-BE49-F238E27FC236}">
                <a16:creationId xmlns:a16="http://schemas.microsoft.com/office/drawing/2014/main" id="{61EDAA2A-6E28-6D48-2A3B-68B4AE68D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" t="50000" r="-497"/>
          <a:stretch/>
        </p:blipFill>
        <p:spPr bwMode="auto">
          <a:xfrm>
            <a:off x="-91440" y="0"/>
            <a:ext cx="697992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7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</TotalTime>
  <Words>1804</Words>
  <Application>Microsoft Office PowerPoint</Application>
  <PresentationFormat>寬螢幕</PresentationFormat>
  <Paragraphs>108</Paragraphs>
  <Slides>25</Slides>
  <Notes>24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微軟正黑體</vt:lpstr>
      <vt:lpstr>Office 佈景主題</vt:lpstr>
      <vt:lpstr>冒險故事(VTube Studio)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許加宜</dc:creator>
  <cp:lastModifiedBy>許加宜</cp:lastModifiedBy>
  <cp:revision>23</cp:revision>
  <dcterms:created xsi:type="dcterms:W3CDTF">2024-08-18T13:28:42Z</dcterms:created>
  <dcterms:modified xsi:type="dcterms:W3CDTF">2024-09-06T18:05:00Z</dcterms:modified>
</cp:coreProperties>
</file>